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EEAF-2DF1-4DD4-B58F-76D05B7E8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58F49D-EDB1-42CD-8F72-A564DC41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44A58-F63D-43DC-8E5C-F0B6C81A82E1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B7EB0-A835-49F1-8E01-529B18FE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0E951-145A-4C8A-AFD1-3307C33D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67297-A208-4B85-AB87-736F7723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20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8481F1-99C0-4825-855A-836CB454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0EB76-13C4-4B1A-B5E5-5228E501C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5111E2-7E70-42CF-92D0-48D19DB87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44A58-F63D-43DC-8E5C-F0B6C81A82E1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96D5C-B793-4DCD-98F1-326EFA43C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E70E0-9DFD-4418-BBBE-28E547809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67297-A208-4B85-AB87-736F7723DC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859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DD8FE1-C331-44DB-AC58-DA8D18280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28EE8D-0860-439B-9AEC-100934DF0A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47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B35C62-3D35-49F8-B1CE-DAA9519E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A9080D-6E0D-4826-B2AD-1C2D57B9CE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7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D64108-07E4-49DA-B106-9619514AE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5954C-A3D6-4928-8C1C-DDAF6C115E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53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8CE563-6522-453E-9E2E-05F5A8135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CA8BD-3438-49F0-8FE5-47E7F515AD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6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DA792F-F5ED-4B09-9172-DC4769431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4CBEE-1884-4B57-A03E-26C7521B52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63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EB744B-0540-4DF7-90CD-B635F9D7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2A807-4E80-4612-80F3-84E025D1FD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14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EE0EE1-9AB4-4D86-93E5-0FD63463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E272EB-4351-46F4-936A-2C827E210B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41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E0468F-5A36-4AE6-A7AD-F7384BBA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CBD06-F528-496E-8586-1D0EFB8CD8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8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55C362-0A68-4CCE-B303-2D933903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9AEF1-D74C-4C1C-A780-6C3D7B497D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58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C93A41-FAB5-433B-8B9D-DB0316CC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F66EE-8B6E-4E1A-A646-2653A1B591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39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17ACDD-CD52-4F6B-8D7E-B7D94F73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C591E-E3F4-41BE-8C4A-BDF35BBAB0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6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BE2D4C-81B4-43F7-8DC7-BEA8B920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7FF44-0904-4941-BD50-7E3F9AB367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531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50F038-5A7A-4CEB-835D-943EE52AE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A2B9A6-08D0-4DAF-9AE6-D7DDE6236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6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BEFA9A-1C45-445D-834A-9FB8FC4E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BC7FF0-35C4-4944-A293-13095779CB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03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4FF4C3-4A10-430B-B91C-13AD2BE69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9F125-8637-4F19-9B88-56D01780B2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0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6A8425-74DE-4904-9325-FC711ED8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58A25-97CC-41D2-8A20-88706B84DF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88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A259E4-5BC9-4E54-B663-FF2EEFDF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BB0024-DF97-43A5-BF97-4C3A12916F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8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E8495A-05FB-4B45-A77B-364298C0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D77A21-D7EF-4347-93B3-A304BF87F4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02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88A8DB-528D-4835-9F3E-6631CF59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EE7F2-E4B8-4DDC-87C0-13129AFD96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58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C8EB3E-5CE0-4121-A401-8700D7811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B78F1-1AF8-498C-93A0-DBF58373C2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79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268EE2-4646-41B6-BB94-6BA504935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BD68C-F74C-43C7-99EF-C66EDC6284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93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9FA309-481E-4198-9AC0-33E16E99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3E589-7449-4365-9458-0DF083D9F1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7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8FF794-3A7D-4DA9-B801-FBBE19C4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43EB6D-C6B5-4ABD-B3AF-0867A451F6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44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C2F601-374C-4E51-BB67-7B06C57D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6B061-3E02-4002-9F61-A3AEB9B354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95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0044BF8-855C-463B-8F2D-893AAA357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8EF787-9CFC-44DE-92C6-1316029729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576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E49E99-34BA-4F54-A1FF-838A56E7F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DBA57-6237-4E71-B538-093CD3CDB2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08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F0802E-D6C2-42DB-8AF6-E7E0C0D9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52530-65AA-4EED-818E-53892940F2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80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2B44E8-F464-4AE1-802D-C3514C49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FC152B-4BB3-4CDB-8C97-4B0604D93A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2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9BD358-9EE9-4751-A480-59337518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B5F24-5506-488B-9992-9E7CE79DBD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12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327B81-AF35-400B-A23D-920CADEE7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31A1C-7958-49D5-9772-9F2B4AD2A6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92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1D484E-A6ED-4BA1-8CC7-D60FBBE1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1DF4C-532D-4766-997B-A545264DAC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05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3C0E8E-C10D-43CB-92C3-4218892E6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850BA-0CEE-4498-8266-F078285F81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50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84BB7F-DD84-4015-A52B-0D335F7FF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3AE2E-ACC0-493C-8EF6-EDC9689F5D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2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CEB59D5-63FC-4526-9E4C-ECFB52A7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26BC1-531B-4FDC-BB0D-CCC9B5CC4A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213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5BBC3D-86A7-4ABA-9617-AEC78974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091D6D-AD4F-45DE-BEE6-AEEDD0E791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82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2B6220-7826-4741-B3A8-B10B526E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8B3816-5367-4581-BCC3-B7B5F34D65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46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5DE8C9-A13F-405D-974D-68BAD8AE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89574-1EFE-424A-A7B4-D341767310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13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48D51D-5F58-4EEA-AD0C-AEA8A6644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40436F-FD92-4B0C-8EAD-63BC8EB6A8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07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4FACC3-9B57-4E5C-BB9E-40B06375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24F2E8-07C2-4560-8564-B4FF428208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47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91E8939-BB10-40EF-9EBC-5BA50361D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08DDA-0CF2-41AA-BDD5-3F70995984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36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35FD44-1884-4498-8F7E-FD049CF0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C60B6-30A5-45D8-BC2F-12EF566401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47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FD596F-9C3B-4AFD-B10C-F6674B16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6351C-85E4-4382-BF0A-7DB82184BA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472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3E86DB-A0F4-4B61-BD9A-54E90549C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5ADCE-1E09-4C38-8DCD-A851E76C63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746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671597-F18E-45C3-AD4D-BD950347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5F9AC-F8A6-43DF-BC9C-4457852C0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1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645836-D2D5-478B-BF19-C4E435EA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7ADA7D-4148-4318-817B-F72A42BA8E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12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3D1B5E-6B69-4B76-BFB8-8B4DEB84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2FC46-DC6A-43B2-AF6F-F478442676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511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CA4860-941E-403D-A62C-DF1467E39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3F903-4401-468C-80C3-093FA917B6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632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E62398-9174-4C3C-ACE9-31CE453A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AD920-B9D3-4F4C-83D2-1D89AED0D7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63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70573E0-6B2F-4C96-AD0E-81750872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CF29B-181F-4B1C-9075-3CFA8F8BE7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59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5C6A65-D52D-42A7-9B8A-8A1A8B35B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2FEE3-FEF0-45EA-AE4F-88F7C575AB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1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0377B8-5A60-4B7B-B74F-E8EE26E5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1444A-4950-4A8E-A254-CA9D9226E4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04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F1CD8A-8B0E-4A9A-B141-5C0188AD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F8279F-516F-49C7-B9D0-43C603F325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552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049531-1FFE-4D91-B182-D8CD115CA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96BFA-1BCF-4C0F-8E56-0A546FA81F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13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78FAD4-CD3D-4DF0-9ACA-DFA8B69A2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F6E4CE-EC00-416C-BB06-A8ED821B46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89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C22896-4832-4E21-AAAC-AD8F0F72E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7EB80-C568-458C-8953-D291F463FD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96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49C49B-B952-458D-A6EF-41604011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5CC41-83B9-4148-968F-B5122D6511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76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B54FF2-5496-4F8F-99FC-DB53D8C06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1ED96-BE4C-4B84-B408-35DACC7679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11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B2EAAC-4DA4-431B-991F-F39BF1EE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F7E5B-1A77-469E-9653-B585E2245B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035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EF4118-F2B5-484D-83F7-6D6FB7E6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BDB614-D560-40D4-B4B4-27DDDC925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94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7223A3-782C-4653-91C9-AA2D56E3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10A92-6A1D-4724-AA49-00895BF52A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71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77AFE8-C460-4DDB-9B58-25142C57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A6B78-7B9F-4E73-B5C7-B9009834C6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247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08F0AA-C1D4-4AF1-BC3A-6E58A4266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0CF63-B300-4F74-A305-914AB68527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16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1E84EC-349E-4179-A3EA-228321D8F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3AF2A-E0FD-4224-B784-D4911274BB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1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0365F8-9BCA-40A0-81A6-8710A212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F1254-1BFA-4D89-A9E7-F607480F2F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54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3E690E-9540-4130-A013-4DFA1540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42097-AB8D-4AAB-96C1-6A0F6842C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184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E2DFAD-1AA8-4533-8475-F6A3BE46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552FC4-9EDC-40CA-B9BE-D73F70AF1E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8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F74678-8DAF-4E45-AFBC-2A5CE19D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3F529-4C3A-4B1A-893F-DBAD7A66D6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6FE43A-CA7B-41E1-91D2-2D428087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DDE83-E283-4CB3-BB95-A686539B00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0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7EC196-A3C9-47B2-8C3D-D628D079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555A96-E677-4901-8943-672BDB470A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6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Doan Van Re</dc:creator>
  <cp:lastModifiedBy>Doan Van Re</cp:lastModifiedBy>
  <cp:revision>1</cp:revision>
  <dcterms:created xsi:type="dcterms:W3CDTF">2021-06-07T12:30:47Z</dcterms:created>
  <dcterms:modified xsi:type="dcterms:W3CDTF">2021-06-07T12:30:47Z</dcterms:modified>
</cp:coreProperties>
</file>